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5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16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220.png"/><Relationship Id="rId4" Type="http://schemas.openxmlformats.org/officeDocument/2006/relationships/image" Target="../media/image208.png"/><Relationship Id="rId9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16.png"/><Relationship Id="rId9" Type="http://schemas.openxmlformats.org/officeDocument/2006/relationships/image" Target="../media/image2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9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32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7.png"/><Relationship Id="rId5" Type="http://schemas.openxmlformats.org/officeDocument/2006/relationships/image" Target="../media/image246.png"/><Relationship Id="rId15" Type="http://schemas.openxmlformats.org/officeDocument/2006/relationships/image" Target="../media/image247.png"/><Relationship Id="rId10" Type="http://schemas.openxmlformats.org/officeDocument/2006/relationships/image" Target="../media/image256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45.png"/><Relationship Id="rId12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2.png"/><Relationship Id="rId5" Type="http://schemas.openxmlformats.org/officeDocument/2006/relationships/image" Target="../media/image267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2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85.png"/><Relationship Id="rId7" Type="http://schemas.openxmlformats.org/officeDocument/2006/relationships/image" Target="../media/image375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11" Type="http://schemas.openxmlformats.org/officeDocument/2006/relationships/image" Target="../media/image315.png"/><Relationship Id="rId5" Type="http://schemas.openxmlformats.org/officeDocument/2006/relationships/image" Target="../media/image373.png"/><Relationship Id="rId10" Type="http://schemas.openxmlformats.org/officeDocument/2006/relationships/image" Target="../media/image317.png"/><Relationship Id="rId4" Type="http://schemas.openxmlformats.org/officeDocument/2006/relationships/image" Target="../media/image386.png"/><Relationship Id="rId9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6365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B38621-3A1F-866A-445D-A95C5A1E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7" y="4420303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84900" y="5300834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7472D6-BEAB-89E7-754B-6F7328A6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08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1C6D95-D72B-2006-0181-45FBCC99D568}"/>
              </a:ext>
            </a:extLst>
          </p:cNvPr>
          <p:cNvSpPr/>
          <p:nvPr/>
        </p:nvSpPr>
        <p:spPr>
          <a:xfrm>
            <a:off x="4876801" y="4686744"/>
            <a:ext cx="1353670" cy="391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225 D2 fix</a:t>
            </a:r>
          </a:p>
        </p:txBody>
      </p: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8E31A8-050D-D157-9E6C-9960621DA0AD}"/>
              </a:ext>
            </a:extLst>
          </p:cNvPr>
          <p:cNvGrpSpPr/>
          <p:nvPr/>
        </p:nvGrpSpPr>
        <p:grpSpPr>
          <a:xfrm>
            <a:off x="8007219" y="461205"/>
            <a:ext cx="3626783" cy="2164073"/>
            <a:chOff x="8007219" y="461205"/>
            <a:chExt cx="3626783" cy="21640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EEC8AD-72FC-C67C-15DD-D7EDF96CA76B}"/>
                </a:ext>
              </a:extLst>
            </p:cNvPr>
            <p:cNvGrpSpPr/>
            <p:nvPr/>
          </p:nvGrpSpPr>
          <p:grpSpPr>
            <a:xfrm>
              <a:off x="8007219" y="461205"/>
              <a:ext cx="3626783" cy="2164073"/>
              <a:chOff x="8007219" y="461205"/>
              <a:chExt cx="3626783" cy="2164073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9E8ECF94-8A8E-B69A-1C43-DE5A760C6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7219" y="461205"/>
                <a:ext cx="3626783" cy="2164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DAE218-C0CC-23BA-69B1-EBDC2EAB34B9}"/>
                  </a:ext>
                </a:extLst>
              </p:cNvPr>
              <p:cNvSpPr txBox="1"/>
              <p:nvPr/>
            </p:nvSpPr>
            <p:spPr>
              <a:xfrm>
                <a:off x="9668038" y="614498"/>
                <a:ext cx="8415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norm</a:t>
                </a:r>
              </a:p>
              <a:p>
                <a:pPr algn="ctr"/>
                <a:r>
                  <a:rPr lang="en-US" sz="1400" dirty="0" err="1"/>
                  <a:t>ylog</a:t>
                </a:r>
                <a:endParaRPr lang="en-US" sz="1400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BB0121-3BAB-A486-0F18-102CD6426FA1}"/>
                </a:ext>
              </a:extLst>
            </p:cNvPr>
            <p:cNvSpPr/>
            <p:nvPr/>
          </p:nvSpPr>
          <p:spPr>
            <a:xfrm>
              <a:off x="10728568" y="1264024"/>
              <a:ext cx="708212" cy="1703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6B06C6-99C5-D9D5-5C1B-36FEDC6636F1}"/>
                </a:ext>
              </a:extLst>
            </p:cNvPr>
            <p:cNvSpPr/>
            <p:nvPr/>
          </p:nvSpPr>
          <p:spPr>
            <a:xfrm>
              <a:off x="9704302" y="705779"/>
              <a:ext cx="708212" cy="1703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19685</TotalTime>
  <Words>1462</Words>
  <Application>Microsoft Office PowerPoint</Application>
  <PresentationFormat>Widescreen</PresentationFormat>
  <Paragraphs>432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223</cp:revision>
  <dcterms:created xsi:type="dcterms:W3CDTF">2022-07-26T19:04:22Z</dcterms:created>
  <dcterms:modified xsi:type="dcterms:W3CDTF">2023-10-03T22:36:20Z</dcterms:modified>
</cp:coreProperties>
</file>